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notesMasterIdLst>
    <p:notesMasterId r:id="rId6"/>
  </p:notesMasterIdLst>
  <p:sldIdLst>
    <p:sldId id="256" r:id="rId2"/>
    <p:sldId id="270" r:id="rId3"/>
    <p:sldId id="267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82449" autoAdjust="0"/>
  </p:normalViewPr>
  <p:slideViewPr>
    <p:cSldViewPr snapToGrid="0">
      <p:cViewPr varScale="1">
        <p:scale>
          <a:sx n="95" d="100"/>
          <a:sy n="95" d="100"/>
        </p:scale>
        <p:origin x="10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FB0D6-EB96-48A1-BB7B-F844F8C3115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79C00-792F-4E68-BA81-3108C5331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9C00-792F-4E68-BA81-3108C5331F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2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4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8552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4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7121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50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5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1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8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8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4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7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3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4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8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7465-275B-4B6F-B6C9-6B9B7ACAD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579" y="3304674"/>
            <a:ext cx="8534594" cy="885653"/>
          </a:xfrm>
        </p:spPr>
        <p:txBody>
          <a:bodyPr/>
          <a:lstStyle/>
          <a:p>
            <a:pPr algn="l"/>
            <a:r>
              <a:rPr lang="en-US" sz="4400" dirty="0" smtClean="0"/>
              <a:t>Introduction to the</a:t>
            </a:r>
            <a:br>
              <a:rPr lang="en-US" sz="4400" dirty="0" smtClean="0"/>
            </a:br>
            <a:r>
              <a:rPr lang="en-US" sz="4400" dirty="0" smtClean="0"/>
              <a:t>Broader Impacts Resource Center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EF6D5-9C57-4141-AEF5-07DEEFF1F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747" y="1099680"/>
            <a:ext cx="3780900" cy="87110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0B7465-275B-4B6F-B6C9-6B9B7ACAD3B4}"/>
              </a:ext>
            </a:extLst>
          </p:cNvPr>
          <p:cNvSpPr txBox="1">
            <a:spLocks/>
          </p:cNvSpPr>
          <p:nvPr/>
        </p:nvSpPr>
        <p:spPr>
          <a:xfrm>
            <a:off x="1330663" y="4740445"/>
            <a:ext cx="6136937" cy="829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University Research Council</a:t>
            </a:r>
          </a:p>
          <a:p>
            <a:pPr algn="l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November 7</a:t>
            </a:r>
            <a:r>
              <a:rPr lang="en-US" sz="2400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2017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64140-6043-4E30-9FE2-67D30F8E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0323"/>
          </a:xfrm>
        </p:spPr>
        <p:txBody>
          <a:bodyPr>
            <a:normAutofit/>
          </a:bodyPr>
          <a:lstStyle/>
          <a:p>
            <a:r>
              <a:rPr lang="en-US" dirty="0" smtClean="0"/>
              <a:t>BIRC: Purpose and Development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200745-D501-4CF5-8F0F-B5A55A0959F5}"/>
              </a:ext>
            </a:extLst>
          </p:cNvPr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FD9656-79B2-4A60-A290-203AB7FC7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78" y="2815391"/>
            <a:ext cx="4521777" cy="206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24D87D-DF5B-41CF-AE3D-6D8129334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8275"/>
            <a:ext cx="6627144" cy="48126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Links to our office’s mission to support </a:t>
            </a:r>
            <a:r>
              <a:rPr lang="en-US" sz="2400" dirty="0" err="1" smtClean="0"/>
              <a:t>ECoS</a:t>
            </a:r>
            <a:r>
              <a:rPr lang="en-US" sz="2400" dirty="0" smtClean="0"/>
              <a:t> faculty and graduate students in their Broader Impacts activities </a:t>
            </a:r>
          </a:p>
          <a:p>
            <a:r>
              <a:rPr lang="en-US" sz="2400" dirty="0" smtClean="0"/>
              <a:t>Current iteration of BIRC developed after interviewing </a:t>
            </a:r>
            <a:r>
              <a:rPr lang="en-US" sz="2400" dirty="0" err="1" smtClean="0"/>
              <a:t>ECoS</a:t>
            </a:r>
            <a:r>
              <a:rPr lang="en-US" sz="2400" dirty="0" smtClean="0"/>
              <a:t> graduate students and faculty about their needs:</a:t>
            </a:r>
          </a:p>
          <a:p>
            <a:pPr lvl="1"/>
            <a:r>
              <a:rPr lang="en-US" sz="2200" dirty="0" smtClean="0"/>
              <a:t>Quick guidelines on what NSF expectations are for Broader Impacts</a:t>
            </a:r>
          </a:p>
          <a:p>
            <a:pPr lvl="1"/>
            <a:r>
              <a:rPr lang="en-US" sz="2200" dirty="0" smtClean="0"/>
              <a:t>Successful Broader Impacts examples</a:t>
            </a:r>
          </a:p>
          <a:p>
            <a:pPr lvl="1"/>
            <a:r>
              <a:rPr lang="en-US" sz="2200" dirty="0" smtClean="0"/>
              <a:t>Available options for Broader Impacts activities</a:t>
            </a:r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2300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40190" y="1841643"/>
            <a:ext cx="3301103" cy="48109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64140-6043-4E30-9FE2-67D30F8E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0323"/>
          </a:xfrm>
        </p:spPr>
        <p:txBody>
          <a:bodyPr/>
          <a:lstStyle/>
          <a:p>
            <a:r>
              <a:rPr lang="en-US" dirty="0" smtClean="0"/>
              <a:t>BIRC: Key Features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4D87D-DF5B-41CF-AE3D-6D8129334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85919"/>
            <a:ext cx="3702161" cy="429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broaderimpacts.psu.edu</a:t>
            </a:r>
            <a:r>
              <a:rPr lang="en-US" sz="2400" b="1" i="1" dirty="0" smtClean="0"/>
              <a:t> </a:t>
            </a:r>
            <a:endParaRPr lang="en-US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72" y="2644208"/>
            <a:ext cx="2193536" cy="1271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427226" y="1877104"/>
            <a:ext cx="294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Successful BI Examples (Faculty and GRFP)</a:t>
            </a:r>
            <a:endParaRPr lang="en-US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2866" y="1841643"/>
            <a:ext cx="3301103" cy="48109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9902" y="1877104"/>
            <a:ext cx="294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NSF Guidelines on Broader Impacts</a:t>
            </a:r>
            <a:endParaRPr lang="en-US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25360" y="1839004"/>
            <a:ext cx="3301103" cy="48109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912396" y="1877104"/>
            <a:ext cx="294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Broader Impacts</a:t>
            </a:r>
            <a:b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Partner Directory</a:t>
            </a:r>
            <a:endParaRPr lang="en-US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7"/>
          <a:stretch/>
        </p:blipFill>
        <p:spPr>
          <a:xfrm>
            <a:off x="1024953" y="2636285"/>
            <a:ext cx="2682277" cy="170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99" y="3333263"/>
            <a:ext cx="1972644" cy="1071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929902" y="4482854"/>
            <a:ext cx="29457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 smtClean="0"/>
              <a:t>NSF BI definition and requirements </a:t>
            </a:r>
            <a:r>
              <a:rPr lang="en-US" sz="1400" i="1" dirty="0" smtClean="0"/>
              <a:t>(as listed in Grant Proposal Guide)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 smtClean="0"/>
              <a:t>NSF review process and trends </a:t>
            </a:r>
            <a:r>
              <a:rPr lang="en-US" sz="1400" i="1" dirty="0" smtClean="0"/>
              <a:t>(as described by faculty who have served on review panels</a:t>
            </a:r>
            <a:r>
              <a:rPr lang="en-US" sz="14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Most viewed page </a:t>
            </a:r>
            <a:r>
              <a:rPr lang="en-US" sz="1400" dirty="0" smtClean="0"/>
              <a:t>(337 </a:t>
            </a:r>
            <a:r>
              <a:rPr lang="en-US" sz="1400" dirty="0"/>
              <a:t>unique visitors, 559 views </a:t>
            </a:r>
            <a:r>
              <a:rPr lang="en-US" sz="1400" dirty="0" smtClean="0"/>
              <a:t>in last year)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427225" y="4482854"/>
            <a:ext cx="29457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 smtClean="0"/>
              <a:t>Summaries of Broader Impact sections from successfully funded NSF grants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Get names of successful grantees from Research Office (faculty) and NSF GRFP website, request BI sections via email and vet summary with author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903012" y="4482854"/>
            <a:ext cx="29457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Profiles of different Broader Impacts partners: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Provide overview of partner activity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Describe key programs/services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Provide guidance on how to collaborate + past examples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07" y="2604670"/>
            <a:ext cx="2795502" cy="15791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3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64140-6043-4E30-9FE2-67D30F8E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0323"/>
          </a:xfrm>
        </p:spPr>
        <p:txBody>
          <a:bodyPr/>
          <a:lstStyle/>
          <a:p>
            <a:r>
              <a:rPr lang="en-US" dirty="0" smtClean="0"/>
              <a:t>Future Development: Plans and Ideas</a:t>
            </a:r>
            <a:endParaRPr lang="en-US" dirty="0"/>
          </a:p>
        </p:txBody>
      </p:sp>
      <p:sp>
        <p:nvSpPr>
          <p:cNvPr id="36" name="Content Placeholder 7"/>
          <p:cNvSpPr>
            <a:spLocks noGrp="1"/>
          </p:cNvSpPr>
          <p:nvPr>
            <p:ph idx="1"/>
          </p:nvPr>
        </p:nvSpPr>
        <p:spPr>
          <a:xfrm>
            <a:off x="716969" y="1486814"/>
            <a:ext cx="9195958" cy="50097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Develop regular update cycles for key pages (e.g., NSF Guidelines on Broader Impacts, Successful Grant Examples)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Conduct analyses on examples to identify commonalities/ trends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u="sng" dirty="0" smtClean="0"/>
              <a:t>Potential Areas for Collaboration</a:t>
            </a:r>
            <a:r>
              <a:rPr lang="en-US" sz="2400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Identifying NSF reviewers to provide process/trends updates, differentiate between directorates/divisions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Contributing content such as grant examples and BI partner profiles (BIRC Working Group?)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Ideas for other potential pages or features – </a:t>
            </a:r>
            <a:r>
              <a:rPr lang="en-US" sz="2200" i="1" dirty="0" smtClean="0"/>
              <a:t>how can the BIRC facilitate and improve Broader Impacts collaboration and activity?</a:t>
            </a:r>
          </a:p>
        </p:txBody>
      </p:sp>
    </p:spTree>
    <p:extLst>
      <p:ext uri="{BB962C8B-B14F-4D97-AF65-F5344CB8AC3E}">
        <p14:creationId xmlns:p14="http://schemas.microsoft.com/office/powerpoint/2010/main" val="38956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782</TotalTime>
  <Words>280</Words>
  <Application>Microsoft Office PowerPoint</Application>
  <PresentationFormat>Widescreen</PresentationFormat>
  <Paragraphs>32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Trebuchet MS</vt:lpstr>
      <vt:lpstr>Wingdings</vt:lpstr>
      <vt:lpstr>Wingdings 3</vt:lpstr>
      <vt:lpstr>Facet</vt:lpstr>
      <vt:lpstr>Introduction to the Broader Impacts Resource Center</vt:lpstr>
      <vt:lpstr>BIRC: Purpose and Development</vt:lpstr>
      <vt:lpstr>BIRC: Key Features</vt:lpstr>
      <vt:lpstr>Future Development: Plans and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Outreach: Overview for New Faculty</dc:title>
  <dc:creator>Jessica Kim-Schmid</dc:creator>
  <cp:lastModifiedBy>Sue Rossman</cp:lastModifiedBy>
  <cp:revision>50</cp:revision>
  <dcterms:created xsi:type="dcterms:W3CDTF">2017-08-16T16:28:51Z</dcterms:created>
  <dcterms:modified xsi:type="dcterms:W3CDTF">2018-02-08T14:36:42Z</dcterms:modified>
</cp:coreProperties>
</file>